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C2BB0D6-66DC-44E5-A486-209BECD70D66}"/>
    <pc:docChg chg="custSel modSld">
      <pc:chgData name="Narelle Wheaton" userId="6e1b2b30-480e-4f91-806b-6735d5b9e446" providerId="ADAL" clId="{AC2BB0D6-66DC-44E5-A486-209BECD70D66}" dt="2023-06-29T07:14:30.203" v="14" actId="404"/>
      <pc:docMkLst>
        <pc:docMk/>
      </pc:docMkLst>
      <pc:sldChg chg="modSp mod">
        <pc:chgData name="Narelle Wheaton" userId="6e1b2b30-480e-4f91-806b-6735d5b9e446" providerId="ADAL" clId="{AC2BB0D6-66DC-44E5-A486-209BECD70D66}" dt="2023-06-29T07:14:25.239" v="13" actId="404"/>
        <pc:sldMkLst>
          <pc:docMk/>
          <pc:sldMk cId="3327716066" sldId="256"/>
        </pc:sldMkLst>
        <pc:spChg chg="mod">
          <ac:chgData name="Narelle Wheaton" userId="6e1b2b30-480e-4f91-806b-6735d5b9e446" providerId="ADAL" clId="{AC2BB0D6-66DC-44E5-A486-209BECD70D66}" dt="2023-06-29T07:14:25.239" v="13" actId="404"/>
          <ac:spMkLst>
            <pc:docMk/>
            <pc:sldMk cId="3327716066" sldId="256"/>
            <ac:spMk id="3" creationId="{62CE0E3E-6421-4F34-8A0B-37D5D6090F3B}"/>
          </ac:spMkLst>
        </pc:spChg>
      </pc:sldChg>
      <pc:sldChg chg="modSp mod">
        <pc:chgData name="Narelle Wheaton" userId="6e1b2b30-480e-4f91-806b-6735d5b9e446" providerId="ADAL" clId="{AC2BB0D6-66DC-44E5-A486-209BECD70D66}" dt="2023-06-29T07:14:30.203" v="14" actId="404"/>
        <pc:sldMkLst>
          <pc:docMk/>
          <pc:sldMk cId="1404994844" sldId="257"/>
        </pc:sldMkLst>
        <pc:spChg chg="mod">
          <ac:chgData name="Narelle Wheaton" userId="6e1b2b30-480e-4f91-806b-6735d5b9e446" providerId="ADAL" clId="{AC2BB0D6-66DC-44E5-A486-209BECD70D66}" dt="2023-06-29T07:14:30.203" v="14" actId="404"/>
          <ac:spMkLst>
            <pc:docMk/>
            <pc:sldMk cId="1404994844" sldId="257"/>
            <ac:spMk id="3" creationId="{62CE0E3E-6421-4F34-8A0B-37D5D6090F3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B3607-2074-4339-8046-522AB3B608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6FB6A8-9C56-46DC-BDDB-CD988380C9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C6678-B4FC-4990-8782-6B77B9809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9E1A1-99CE-4227-9737-7B33BEBFD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CAD4C-4C48-42EA-83BB-2A740AD18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997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96C47-AD93-44DE-8801-0B1A3F81C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D014A6-8765-4042-A79B-EC3912172C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DB897-1B0F-448D-B037-EBD2806E0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829F5-D063-4E18-8DF4-4EDC88CFC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520D0-5FF5-4FDC-BD41-F5FBDB7CF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9690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4C2A11-7951-458E-9B13-A84DFAF9EE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750C6A-0A07-446B-A408-0862E564A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14BB1-2330-46E8-97D8-0843D1FC8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1F47C-456D-4EB6-B2E0-290D7D43A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5DAEE-C638-4428-848A-CFF2A61C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475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BF4C5-37B5-4FCB-A2A1-9039E84BC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5ED18-0B55-4661-966D-A22D9865C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7C302-1CE3-4393-A01F-1DE1D8669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42CA57-164C-44AF-8AD0-4A6788DBF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095C7-B67D-4E08-BEB5-3223C696D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658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84996-0704-48C5-847A-A12F5E8CC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40A344-B453-4A6F-B813-CA26E01FE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21F76-45AE-457F-8C9C-46CED1B3E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6DA98-5BD8-455E-9EFE-13BC6553F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D89E2E-F5C6-413C-94D2-EFFDCFDEB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074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6D8B0-43E1-44AA-96D9-0825F1290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D5258-77D4-457E-AB2C-26DDFFAE0D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7DB4C7-BBC6-4DD5-AC6C-3A9AFFF61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DCB54A-C2DD-45F4-9F52-DCAC33126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7A202A-6B11-49E0-A20A-ED842E89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C8219-5675-425A-AA71-0FF1340DD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3649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815DD-74FB-4D5F-BF2B-AE25EC8F5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6922C-2399-4D0D-9D7E-AA19A556A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5CDF41-3D69-4036-B732-93535FED7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A4B267-41F1-4D89-8A9E-34F7779C57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64FF7-E6A5-488C-80F6-6549F5847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C71767-C13D-4B55-88AC-694D280C2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473006-DC78-4307-BA4B-CB83CBECD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1F2F42-FAD4-4F41-B7DD-07EB03A0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5678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5405D-0FF3-4DD2-AFD8-13C6A49EA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8B37B-53EB-4CDD-996B-33C8FC15F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BCE3A5-B145-402E-A4E3-0735DF6A3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95F1E-BC66-4F3D-ACE6-833B960DF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560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3B369A-13F4-4735-816D-F7F582815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F94371-0128-4C68-B509-220F0DA03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117E99-CA91-42D3-93A2-2F08796DB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62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B6346-078B-45C8-922A-10101B0DC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A576A-A182-4491-9BA6-AD6076CB7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28F1E8-89A5-47D8-8C07-D166A9718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FE909E-6F5A-46C2-B626-F8B799AE6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6ABA25-AB1E-4B90-9CEC-717E053C0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61CCF7-D11F-4F33-956E-2902F4681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242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87FE9-5A0D-42ED-BDFE-0579F7CC0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461A2D-D15D-4909-A42F-0FA056605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7D23D8-2CF2-4FC4-BA2A-AC5B3E83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5B124C-02FB-42D7-B1E2-A3D755DC1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018ED8-54B9-4106-B5B6-5B92BCD97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C484F-241B-4695-972A-18B6B9D25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013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970F4D-6DAF-4C1A-BC2C-2CA16C4B5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6C0004-19B5-407B-B566-AF3CC0770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F10BD-0104-4775-AEE4-A0FF54B84D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7F2A7-8992-4DB4-9098-CAFC225931CE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1ADA3-FF92-4128-B255-768E78BCD4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B182E-268E-41FC-BCB9-3A506F6AB0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74AF4-7BF7-45DA-ABC8-707D5145F2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3021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CE0E3E-6421-4F34-8A0B-37D5D6090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5840"/>
            <a:ext cx="9144000" cy="472440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Lord regard Thy people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love designs to frame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house of glad remembrance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here inscribe Thy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Thee the sure foundation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witness would we raise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 walls to speak salvation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 gates to tell Thy praise</a:t>
            </a:r>
          </a:p>
        </p:txBody>
      </p:sp>
    </p:spTree>
    <p:extLst>
      <p:ext uri="{BB962C8B-B14F-4D97-AF65-F5344CB8AC3E}">
        <p14:creationId xmlns:p14="http://schemas.microsoft.com/office/powerpoint/2010/main" val="3327716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CE0E3E-6421-4F34-8A0B-37D5D6090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4080"/>
            <a:ext cx="9144000" cy="471424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thank Thee for our birthright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Secured at such a price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Forbid that we despise it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Or shrink from sacrifice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Inspire our hearts to serve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chosen path to tread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we may follow boldly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nobler hearts have led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826A35-6E37-4523-A3F5-119EF11FC2FE}"/>
              </a:ext>
            </a:extLst>
          </p:cNvPr>
          <p:cNvSpPr txBox="1"/>
          <p:nvPr/>
        </p:nvSpPr>
        <p:spPr>
          <a:xfrm>
            <a:off x="365760" y="5882977"/>
            <a:ext cx="6096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3920488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Albert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Orsborn</a:t>
            </a:r>
            <a:endParaRPr lang="en-US" sz="7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404994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146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2022-08-02T08:08:29Z</dcterms:created>
  <dcterms:modified xsi:type="dcterms:W3CDTF">2023-06-29T07:14:31Z</dcterms:modified>
</cp:coreProperties>
</file>